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5"/>
  </p:notesMasterIdLst>
  <p:handoutMasterIdLst>
    <p:handoutMasterId r:id="rId16"/>
  </p:handoutMasterIdLst>
  <p:sldIdLst>
    <p:sldId id="1779" r:id="rId7"/>
    <p:sldId id="1841" r:id="rId8"/>
    <p:sldId id="1836" r:id="rId9"/>
    <p:sldId id="1837" r:id="rId10"/>
    <p:sldId id="1838" r:id="rId11"/>
    <p:sldId id="1840" r:id="rId12"/>
    <p:sldId id="1839" r:id="rId13"/>
    <p:sldId id="680" r:id="rId14"/>
  </p:sldIdLst>
  <p:sldSz cx="12196763" cy="6858000"/>
  <p:notesSz cx="6805613" cy="9939338"/>
  <p:custDataLst>
    <p:tags r:id="rId1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5472608"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内容介绍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E8218EAE-7213-C948-82C0-DCF4971FCCCC}"/>
              </a:ext>
            </a:extLst>
          </p:cNvPr>
          <p:cNvSpPr txBox="1">
            <a:spLocks/>
          </p:cNvSpPr>
          <p:nvPr/>
        </p:nvSpPr>
        <p:spPr>
          <a:xfrm>
            <a:off x="320965" y="693428"/>
            <a:ext cx="3141050"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kern="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kern="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2C47A244-5EC4-4447-8BE1-A19F886A47F1}"/>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6B9C7FF5-A2FB-C540-A3D2-647786DE87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530430" y="3717787"/>
            <a:ext cx="4351999" cy="24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E5DCB0BB-2BF3-D74D-A20C-B52776091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36" y="3717787"/>
            <a:ext cx="4352000" cy="24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9E252D37-0076-1B40-AF79-C5967EE58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2077" y="692213"/>
            <a:ext cx="4351999" cy="24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17448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通用处理器 </a:t>
            </a:r>
            <a:r>
              <a:rPr lang="en-US" altLang="zh-CN" sz="2400" dirty="0">
                <a:solidFill>
                  <a:srgbClr val="374154"/>
                </a:solidFill>
                <a:latin typeface="Gill Sans MT" panose="020B0502020104020203" pitchFamily="34" charset="0"/>
              </a:rPr>
              <a:t>CPU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从数据看 </a:t>
            </a:r>
            <a:r>
              <a:rPr lang="en-US" altLang="zh-CN" sz="2400" dirty="0">
                <a:solidFill>
                  <a:srgbClr val="374154"/>
                </a:solidFill>
                <a:latin typeface="Gill Sans MT" panose="020B0502020104020203" pitchFamily="34" charset="0"/>
              </a:rPr>
              <a:t>CPU</a:t>
            </a:r>
            <a:r>
              <a:rPr lang="zh-CN" altLang="en-US" sz="2400" dirty="0">
                <a:solidFill>
                  <a:srgbClr val="374154"/>
                </a:solidFill>
                <a:latin typeface="Gill Sans MT" panose="020B0502020104020203" pitchFamily="34" charset="0"/>
              </a:rPr>
              <a:t> 计算</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计算体系架构的黄金</a:t>
            </a:r>
            <a:r>
              <a:rPr lang="en-US" altLang="zh-CN" sz="2400" dirty="0">
                <a:solidFill>
                  <a:srgbClr val="374154"/>
                </a:solidFill>
                <a:latin typeface="Gill Sans MT" panose="020B0502020104020203" pitchFamily="34" charset="0"/>
              </a:rPr>
              <a:t>10</a:t>
            </a:r>
            <a:r>
              <a:rPr lang="zh-CN" altLang="en-US" sz="2400" dirty="0">
                <a:solidFill>
                  <a:srgbClr val="374154"/>
                </a:solidFill>
                <a:latin typeface="Gill Sans MT" panose="020B0502020104020203" pitchFamily="34" charset="0"/>
              </a:rPr>
              <a:t>年</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1839432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0567348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287C458-FDFA-CF43-B921-CB18396ED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81" y="836712"/>
            <a:ext cx="10178054" cy="5400600"/>
          </a:xfrm>
          <a:prstGeom prst="rect">
            <a:avLst/>
          </a:prstGeom>
        </p:spPr>
      </p:pic>
    </p:spTree>
    <p:extLst>
      <p:ext uri="{BB962C8B-B14F-4D97-AF65-F5344CB8AC3E}">
        <p14:creationId xmlns:p14="http://schemas.microsoft.com/office/powerpoint/2010/main" val="2602930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F638E55-2C12-B847-8956-27A6DE2DD780}"/>
              </a:ext>
            </a:extLst>
          </p:cNvPr>
          <p:cNvSpPr>
            <a:spLocks noGrp="1"/>
          </p:cNvSpPr>
          <p:nvPr>
            <p:ph type="title"/>
          </p:nvPr>
        </p:nvSpPr>
        <p:spPr/>
        <p:txBody>
          <a:bodyPr/>
          <a:lstStyle/>
          <a:p>
            <a:r>
              <a:rPr lang="en-US" altLang="zh-CN" dirty="0"/>
              <a:t>Lessons of last 50 years of Computer Architecture</a:t>
            </a:r>
            <a:endParaRPr lang="zh-CN" altLang="en-US" dirty="0"/>
          </a:p>
        </p:txBody>
      </p:sp>
      <p:sp>
        <p:nvSpPr>
          <p:cNvPr id="7" name="内容占位符 6">
            <a:extLst>
              <a:ext uri="{FF2B5EF4-FFF2-40B4-BE49-F238E27FC236}">
                <a16:creationId xmlns:a16="http://schemas.microsoft.com/office/drawing/2014/main" id="{0A0A0772-6846-8D47-A942-988349002257}"/>
              </a:ext>
            </a:extLst>
          </p:cNvPr>
          <p:cNvSpPr>
            <a:spLocks noGrp="1"/>
          </p:cNvSpPr>
          <p:nvPr>
            <p:ph sz="half" idx="1"/>
          </p:nvPr>
        </p:nvSpPr>
        <p:spPr>
          <a:xfrm>
            <a:off x="553765" y="1384446"/>
            <a:ext cx="10963473" cy="1828530"/>
          </a:xfrm>
        </p:spPr>
        <p:txBody>
          <a:bodyPr/>
          <a:lstStyle/>
          <a:p>
            <a:pPr marL="457200" indent="-457200">
              <a:lnSpc>
                <a:spcPct val="160000"/>
              </a:lnSpc>
              <a:buFont typeface="+mj-lt"/>
              <a:buAutoNum type="arabicPeriod"/>
            </a:pPr>
            <a:r>
              <a:rPr lang="en-US" altLang="zh-CN" sz="2200" dirty="0">
                <a:latin typeface="Gill Sans MT" panose="020B0502020104020203" pitchFamily="34" charset="0"/>
              </a:rPr>
              <a:t>Software advances can inspire architecture innovations.</a:t>
            </a:r>
          </a:p>
          <a:p>
            <a:pPr marL="457200" indent="-457200">
              <a:lnSpc>
                <a:spcPct val="160000"/>
              </a:lnSpc>
              <a:buFont typeface="+mj-lt"/>
              <a:buAutoNum type="arabicPeriod"/>
            </a:pPr>
            <a:r>
              <a:rPr lang="en-US" altLang="zh-CN" sz="2200" dirty="0">
                <a:latin typeface="Gill Sans MT" panose="020B0502020104020203" pitchFamily="34" charset="0"/>
              </a:rPr>
              <a:t>Ultimately the marketplace settles architecture debates.</a:t>
            </a:r>
            <a:endParaRPr lang="zh-CN" altLang="en-US" sz="2200" dirty="0">
              <a:latin typeface="Gill Sans MT" panose="020B0502020104020203" pitchFamily="34" charset="0"/>
            </a:endParaRPr>
          </a:p>
          <a:p>
            <a:pPr marL="457200" indent="-457200">
              <a:lnSpc>
                <a:spcPct val="160000"/>
              </a:lnSpc>
              <a:buFont typeface="+mj-lt"/>
              <a:buAutoNum type="arabicPeriod"/>
            </a:pPr>
            <a:r>
              <a:rPr lang="en-US" altLang="zh-CN" sz="2200" dirty="0">
                <a:latin typeface="Gill Sans MT" panose="020B0502020104020203" pitchFamily="34" charset="0"/>
              </a:rPr>
              <a:t>Raising the hardware/software interface creates opportunities for architecture innovation.</a:t>
            </a:r>
          </a:p>
        </p:txBody>
      </p:sp>
      <p:pic>
        <p:nvPicPr>
          <p:cNvPr id="8" name="图片 7">
            <a:extLst>
              <a:ext uri="{FF2B5EF4-FFF2-40B4-BE49-F238E27FC236}">
                <a16:creationId xmlns:a16="http://schemas.microsoft.com/office/drawing/2014/main" id="{7349A70C-43AE-8A43-AE15-BAF5E79ED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4778" y="3778386"/>
            <a:ext cx="11647205" cy="2367319"/>
          </a:xfrm>
          <a:prstGeom prst="rect">
            <a:avLst/>
          </a:prstGeom>
        </p:spPr>
      </p:pic>
    </p:spTree>
    <p:extLst>
      <p:ext uri="{BB962C8B-B14F-4D97-AF65-F5344CB8AC3E}">
        <p14:creationId xmlns:p14="http://schemas.microsoft.com/office/powerpoint/2010/main" val="239919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31554</TotalTime>
  <Words>242</Words>
  <Application>Microsoft Macintosh PowerPoint</Application>
  <PresentationFormat>自定义</PresentationFormat>
  <Paragraphs>60</Paragraphs>
  <Slides>8</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8</vt:i4>
      </vt:variant>
    </vt:vector>
  </HeadingPairs>
  <TitlesOfParts>
    <vt:vector size="29"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PowerPoint 演示文稿</vt:lpstr>
      <vt:lpstr>PowerPoint 演示文稿</vt:lpstr>
      <vt:lpstr>PowerPoint 演示文稿</vt:lpstr>
      <vt:lpstr>PowerPoint 演示文稿</vt:lpstr>
      <vt:lpstr>Lessons of last 50 years of Computer Architecture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5055</cp:revision>
  <dcterms:created xsi:type="dcterms:W3CDTF">2015-01-14T10:38:57Z</dcterms:created>
  <dcterms:modified xsi:type="dcterms:W3CDTF">2023-03-06T15:50:04Z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